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60" r:id="rId2"/>
    <p:sldId id="371" r:id="rId3"/>
    <p:sldId id="431" r:id="rId4"/>
    <p:sldId id="439" r:id="rId5"/>
    <p:sldId id="450" r:id="rId6"/>
    <p:sldId id="441" r:id="rId7"/>
    <p:sldId id="443" r:id="rId8"/>
    <p:sldId id="445" r:id="rId9"/>
    <p:sldId id="446" r:id="rId10"/>
    <p:sldId id="448" r:id="rId11"/>
    <p:sldId id="359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黑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33CC"/>
    <a:srgbClr val="902080"/>
    <a:srgbClr val="FFCC00"/>
    <a:srgbClr val="F9F9A5"/>
    <a:srgbClr val="EFF4FF"/>
    <a:srgbClr val="CCECFF"/>
    <a:srgbClr val="DDDDDD"/>
    <a:srgbClr val="0099CC"/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94881" autoAdjust="0"/>
  </p:normalViewPr>
  <p:slideViewPr>
    <p:cSldViewPr>
      <p:cViewPr varScale="1">
        <p:scale>
          <a:sx n="67" d="100"/>
          <a:sy n="67" d="100"/>
        </p:scale>
        <p:origin x="-15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6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1FCBC-E903-479A-90D4-9AE8B0C2D27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24F0D-CB42-49DD-90F3-0A61328584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按一下以編輯母片</a:t>
            </a:r>
          </a:p>
          <a:p>
            <a:pPr lvl="1"/>
            <a:r>
              <a:rPr lang="zh-CN" altLang="en-US" noProof="0"/>
              <a:t>第二層</a:t>
            </a:r>
          </a:p>
          <a:p>
            <a:pPr lvl="2"/>
            <a:r>
              <a:rPr lang="zh-CN" altLang="en-US" noProof="0"/>
              <a:t>第三層</a:t>
            </a:r>
          </a:p>
          <a:p>
            <a:pPr lvl="3"/>
            <a:r>
              <a:rPr lang="zh-CN" altLang="en-US" noProof="0"/>
              <a:t>第四層</a:t>
            </a:r>
          </a:p>
          <a:p>
            <a:pPr lvl="4"/>
            <a:r>
              <a:rPr lang="zh-CN" altLang="en-US" noProof="0"/>
              <a:t>第五層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02B74BC-8BCD-4094-8F71-CCF5A54969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5B9EF-E11A-4892-A9D7-79E22608D246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BCF6-2E27-4FB3-8E00-FA18409D5B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7DAC0-9264-4667-A910-AF7FD79F3F26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1E38D-E5B8-473C-9235-7CF4DE0A30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A0EBB-01A8-4317-A9EB-DAF6B7282FF6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AED67-A8A2-4E5A-BB82-A8B39CF8C5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2CA0D-AECB-4985-A6EE-814A52A8A6D2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C564F-B861-42CD-9771-BA4BFCE92D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3FF91-138E-4B36-9673-70AF17979A6D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51C9A-1B21-4924-8CAD-3A26BCAD17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9D9A3-A05A-46C8-9A9A-A6C6D4943311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DBD9-80AF-477C-A4CC-85F99EA712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D55DD-9980-4FCC-81DF-1F7F7F5DCE12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3E577-5995-4397-A80A-4C23599EDE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24BE7-81CE-4B79-AF6D-A59EC36BFA48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1B618-DA81-4C8B-94F1-CE32911B3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348A7-8D38-45DB-9AB5-04A69C1F9DDE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762CC-51EB-4A89-A4A3-61E37BF2C8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4D63A-28BF-435F-BF34-20F0D57840E8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7E578-EC3F-4681-A0C4-E08D422395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128DC-0A5B-4DBA-A3FD-4D228941C386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8605-3CAA-4E44-91F8-610869E503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4860A-1537-4239-86F0-FFF2A79B7AEA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E56E9-A322-499C-A61D-A7CC1EFE2B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70EF-9DD0-4DF8-9813-E95434B4A1F1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AA39A-A72C-4ADB-8BFC-DD82D8E982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按一下以編輯母片標題樣式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按一下以編輯母片</a:t>
            </a:r>
          </a:p>
          <a:p>
            <a:pPr lvl="1"/>
            <a:r>
              <a:rPr lang="zh-CN" altLang="en-US"/>
              <a:t>第二層</a:t>
            </a:r>
          </a:p>
          <a:p>
            <a:pPr lvl="2"/>
            <a:r>
              <a:rPr lang="zh-CN" altLang="en-US"/>
              <a:t>第三層</a:t>
            </a:r>
          </a:p>
          <a:p>
            <a:pPr lvl="3"/>
            <a:r>
              <a:rPr lang="zh-CN" altLang="en-US"/>
              <a:t>第四層</a:t>
            </a:r>
          </a:p>
          <a:p>
            <a:pPr lvl="4"/>
            <a:r>
              <a:rPr lang="zh-CN" altLang="en-US"/>
              <a:t>第五層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82CA5AEF-EF21-4C18-904B-CCBA76771E57}" type="datetime1">
              <a:rPr lang="zh-CN" altLang="en-US"/>
              <a:pPr>
                <a:defRPr/>
              </a:pPr>
              <a:t>2016/3/29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F7B8A037-B508-417B-A797-6A973969FF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3929058" y="5643578"/>
            <a:ext cx="5000660" cy="85725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/>
              <a:pPr>
                <a:defRPr/>
              </a:pPr>
              <a:t>2016/3/29</a:t>
            </a:fld>
            <a:endParaRPr lang="en-US" altLang="zh-CN" dirty="0"/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428860" y="3571876"/>
            <a:ext cx="2857520" cy="111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b="1" dirty="0" smtClean="0">
                <a:latin typeface="Arial" pitchFamily="34" charset="0"/>
                <a:ea typeface="微软雅黑" pitchFamily="34" charset="-122"/>
              </a:rPr>
              <a:t>学院：</a:t>
            </a:r>
            <a:endParaRPr lang="en-US" altLang="zh-CN" b="1" dirty="0" smtClean="0">
              <a:latin typeface="Arial" pitchFamily="34" charset="0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b="1" dirty="0" smtClean="0">
                <a:latin typeface="Arial" pitchFamily="34" charset="0"/>
                <a:ea typeface="微软雅黑" pitchFamily="34" charset="-122"/>
              </a:rPr>
              <a:t>日期：</a:t>
            </a:r>
            <a:endParaRPr lang="en-US" altLang="zh-CN" b="1" dirty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1785926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a typeface="微软雅黑" pitchFamily="34" charset="-122"/>
              </a:rPr>
              <a:t>Ku</a:t>
            </a:r>
            <a:r>
              <a:rPr lang="zh-CN" altLang="en-US" sz="4400" dirty="0">
                <a:ea typeface="微软雅黑" pitchFamily="34" charset="-122"/>
              </a:rPr>
              <a:t>波段低噪声放大器设计报告</a:t>
            </a:r>
            <a:endParaRPr lang="zh-CN" altLang="en-US" sz="4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72" y="5643578"/>
            <a:ext cx="5000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注：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、报告内容中英文均可；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、报告内容需包括模板内容，但不限于模板内容；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7249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8072494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10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5072098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指标符合性表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571472" y="1357298"/>
            <a:ext cx="79296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、指标符合性表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、不符合指标项阐述说明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11</a:t>
            </a:fld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571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latin typeface="微软雅黑" pitchFamily="34" charset="-122"/>
                <a:ea typeface="微软雅黑" pitchFamily="34" charset="-122"/>
              </a:rPr>
              <a:t>THANKS</a:t>
            </a:r>
            <a:r>
              <a:rPr lang="en-US" altLang="zh-CN" sz="60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8800" b="1" dirty="0"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8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2571768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内容提纲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1142984"/>
            <a:ext cx="4829180" cy="4857784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设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计指标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晶体管选择与分析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噪声系数圆与输入匹配分析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中间级匹配设计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匹配网络实现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版图设计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仿真结果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71472" y="857232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71472" y="927082"/>
            <a:ext cx="8001056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/>
              <a:pPr>
                <a:defRPr/>
              </a:pPr>
              <a:t>2016/3/29</a:t>
            </a:fld>
            <a:endParaRPr lang="en-US" altLang="zh-CN" dirty="0"/>
          </a:p>
        </p:txBody>
      </p:sp>
      <p:sp>
        <p:nvSpPr>
          <p:cNvPr id="10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792961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7929618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3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3286148" cy="71438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指标要求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8620523"/>
              </p:ext>
            </p:extLst>
          </p:nvPr>
        </p:nvGraphicFramePr>
        <p:xfrm>
          <a:off x="1000100" y="1428738"/>
          <a:ext cx="6500858" cy="41434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50429">
                  <a:extLst>
                    <a:ext uri="{9D8B030D-6E8A-4147-A177-3AD203B41FA5}">
                      <a16:colId xmlns="" xmlns:a16="http://schemas.microsoft.com/office/drawing/2014/main" val="3044948414"/>
                    </a:ext>
                  </a:extLst>
                </a:gridCol>
                <a:gridCol w="3250429">
                  <a:extLst>
                    <a:ext uri="{9D8B030D-6E8A-4147-A177-3AD203B41FA5}">
                      <a16:colId xmlns="" xmlns:a16="http://schemas.microsoft.com/office/drawing/2014/main" val="946909521"/>
                    </a:ext>
                  </a:extLst>
                </a:gridCol>
              </a:tblGrid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工艺选择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OMMIC D01PH </a:t>
                      </a: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工艺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86905817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频率范围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12-18GHz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173128348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噪声系数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1.3dB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062869561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典型增益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28dB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55344482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增益平坦度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±</a:t>
                      </a: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0.5dB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40196835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输出</a:t>
                      </a: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P1dB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10dBm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684522448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输入</a:t>
                      </a: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/</a:t>
                      </a: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输出驻波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1.5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64893418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供电</a:t>
                      </a: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单电源自偏置供电</a:t>
                      </a: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+5V/65mA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75598992"/>
                  </a:ext>
                </a:extLst>
              </a:tr>
              <a:tr h="460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外形尺寸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2.00×1.50×0.10mm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7189045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792961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7929618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4576022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晶体管选择与分析</a:t>
            </a: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500034" y="1000108"/>
            <a:ext cx="3429024" cy="642942"/>
          </a:xfrm>
        </p:spPr>
        <p:txBody>
          <a:bodyPr/>
          <a:lstStyle/>
          <a:p>
            <a:pPr>
              <a:buNone/>
            </a:pPr>
            <a:endParaRPr lang="en-US" altLang="zh-CN" sz="2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altLang="zh-CN" sz="28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altLang="zh-CN" sz="28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sz="28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28" name="日期占位符 3"/>
          <p:cNvSpPr>
            <a:spLocks noGrp="1"/>
          </p:cNvSpPr>
          <p:nvPr>
            <p:ph type="dt" sz="half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4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71472" y="1357298"/>
            <a:ext cx="79296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包括但不限于：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典型晶体管</a:t>
            </a: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IV-Curve</a:t>
            </a: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典型晶体管不同工作点</a:t>
            </a:r>
            <a:r>
              <a:rPr lang="en-US" altLang="zh-CN" sz="2000" kern="0" dirty="0" err="1">
                <a:latin typeface="微软雅黑" pitchFamily="34" charset="-122"/>
                <a:ea typeface="微软雅黑" pitchFamily="34" charset="-122"/>
              </a:rPr>
              <a:t>MaxGain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eaLnBrk="0" hangingPunct="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典型晶体管的噪声系数及阻抗点分析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eaLnBrk="0" hangingPunct="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典型晶体管的稳定性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7249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8072494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5584134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噪声系数圆与输入匹配</a:t>
            </a: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500034" y="1000108"/>
            <a:ext cx="3429024" cy="642942"/>
          </a:xfrm>
        </p:spPr>
        <p:txBody>
          <a:bodyPr/>
          <a:lstStyle/>
          <a:p>
            <a:pPr>
              <a:buNone/>
            </a:pPr>
            <a:endParaRPr lang="en-US" altLang="zh-CN" sz="2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altLang="zh-CN" sz="28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altLang="zh-CN" sz="28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sz="28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28" name="日期占位符 3"/>
          <p:cNvSpPr>
            <a:spLocks noGrp="1"/>
          </p:cNvSpPr>
          <p:nvPr>
            <p:ph type="dt" sz="half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5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71472" y="1357298"/>
            <a:ext cx="79296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包括但不限于：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噪声系数圆与最大增益圆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输入匹配设计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输入级的噪声系数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altLang="zh-CN" sz="2800" kern="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</p:spTree>
    <p:extLst>
      <p:ext uri="{BB962C8B-B14F-4D97-AF65-F5344CB8AC3E}">
        <p14:creationId xmlns="" xmlns:p14="http://schemas.microsoft.com/office/powerpoint/2010/main" val="611530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8670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6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4071966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中间匹配设计</a:t>
            </a: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607191" y="1214422"/>
            <a:ext cx="7822461" cy="344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一、中间级的匹配电路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二、级联之后的噪声系数及小信号增益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8001056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7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4071966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匹配网络的实现</a:t>
            </a: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71472" y="1142984"/>
            <a:ext cx="8113722" cy="35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一、匹配网络原理图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二、原理图仿真结果（噪声系数，小信号增益，输出功率以及驻波）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8001056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8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4071966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芯片整体版图</a:t>
            </a: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71472" y="1214422"/>
            <a:ext cx="807249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、芯片整体版图图片，并表明芯片尺寸、输入输出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pad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、供电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pad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及典型电压；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、写明整版仿真时，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Momentum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仿真器的典型设置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71472" y="857232"/>
            <a:ext cx="80010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472" y="927082"/>
            <a:ext cx="8001056" cy="15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日期占位符 3"/>
          <p:cNvSpPr>
            <a:spLocks noGrp="1"/>
          </p:cNvSpPr>
          <p:nvPr>
            <p:ph type="dt" sz="quarter" idx="10"/>
          </p:nvPr>
        </p:nvSpPr>
        <p:spPr>
          <a:xfrm>
            <a:off x="71406" y="6524650"/>
            <a:ext cx="2133600" cy="476250"/>
          </a:xfrm>
        </p:spPr>
        <p:txBody>
          <a:bodyPr/>
          <a:lstStyle/>
          <a:p>
            <a:pPr>
              <a:defRPr/>
            </a:pPr>
            <a:fld id="{4B7245A5-5C67-4BA7-8DDD-76C10575265D}" type="datetime1">
              <a:rPr lang="zh-CN" altLang="en-US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2016/3/29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灯片编号占位符 12"/>
          <p:cNvSpPr>
            <a:spLocks noGrp="1"/>
          </p:cNvSpPr>
          <p:nvPr>
            <p:ph type="sldNum" sz="quarter" idx="12"/>
          </p:nvPr>
        </p:nvSpPr>
        <p:spPr>
          <a:xfrm>
            <a:off x="6938994" y="6524650"/>
            <a:ext cx="2133600" cy="476250"/>
          </a:xfrm>
        </p:spPr>
        <p:txBody>
          <a:bodyPr/>
          <a:lstStyle/>
          <a:p>
            <a:pPr>
              <a:defRPr/>
            </a:pPr>
            <a:fld id="{919B6D01-585A-40C9-B900-066FE0B93587}" type="slidenum">
              <a:rPr lang="en-US" altLang="zh-CN" smtClean="0"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9</a:t>
            </a:fld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5072098" cy="714380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版图仿真结果</a:t>
            </a:r>
          </a:p>
        </p:txBody>
      </p:sp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500034" y="1142984"/>
            <a:ext cx="81439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、噪声系数；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kern="0" dirty="0" err="1">
                <a:latin typeface="微软雅黑" pitchFamily="34" charset="-122"/>
                <a:ea typeface="微软雅黑" pitchFamily="34" charset="-122"/>
              </a:rPr>
              <a:t>Maxgain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S21 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S12</a:t>
            </a: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、驻波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S11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S22</a:t>
            </a: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、稳定性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、输出功率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、电流大小</a:t>
            </a:r>
            <a:endParaRPr lang="en-US" altLang="zh-CN" sz="2000" kern="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有关技术应用说明 FOR KG-06-16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預設簡報設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預設簡報設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15292</TotalTime>
  <Words>505</Words>
  <Application>Microsoft Office PowerPoint</Application>
  <PresentationFormat>全屏显示(4:3)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有关技术应用说明 FOR KG-06-16</vt:lpstr>
      <vt:lpstr>幻灯片 1</vt:lpstr>
      <vt:lpstr>内容提纲</vt:lpstr>
      <vt:lpstr>指标要求</vt:lpstr>
      <vt:lpstr>晶体管选择与分析</vt:lpstr>
      <vt:lpstr>噪声系数圆与输入匹配</vt:lpstr>
      <vt:lpstr>中间匹配设计</vt:lpstr>
      <vt:lpstr>匹配网络的实现</vt:lpstr>
      <vt:lpstr>芯片整体版图</vt:lpstr>
      <vt:lpstr>版图仿真结果</vt:lpstr>
      <vt:lpstr>指标符合性表</vt:lpstr>
      <vt:lpstr>幻灯片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有关技术应用说明 2009/6/13</dc:title>
  <dc:creator>MC SYSTEM</dc:creator>
  <cp:lastModifiedBy>wlx</cp:lastModifiedBy>
  <cp:revision>1378</cp:revision>
  <dcterms:created xsi:type="dcterms:W3CDTF">2009-06-28T03:17:16Z</dcterms:created>
  <dcterms:modified xsi:type="dcterms:W3CDTF">2016-03-29T02:49:38Z</dcterms:modified>
</cp:coreProperties>
</file>